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311" r:id="rId3"/>
    <p:sldId id="312" r:id="rId4"/>
    <p:sldId id="281" r:id="rId5"/>
    <p:sldId id="298" r:id="rId6"/>
    <p:sldId id="282" r:id="rId7"/>
    <p:sldId id="295" r:id="rId8"/>
    <p:sldId id="296" r:id="rId9"/>
    <p:sldId id="287" r:id="rId10"/>
    <p:sldId id="291" r:id="rId11"/>
    <p:sldId id="292" r:id="rId12"/>
    <p:sldId id="297" r:id="rId13"/>
    <p:sldId id="293" r:id="rId14"/>
    <p:sldId id="308" r:id="rId15"/>
    <p:sldId id="309" r:id="rId16"/>
    <p:sldId id="310" r:id="rId17"/>
    <p:sldId id="300" r:id="rId18"/>
    <p:sldId id="301" r:id="rId19"/>
    <p:sldId id="305" r:id="rId20"/>
    <p:sldId id="286" r:id="rId21"/>
    <p:sldId id="294" r:id="rId22"/>
    <p:sldId id="302" r:id="rId23"/>
    <p:sldId id="303" r:id="rId24"/>
    <p:sldId id="306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1A36"/>
    <a:srgbClr val="F0DAB1"/>
    <a:srgbClr val="D1B786"/>
    <a:srgbClr val="122E55"/>
    <a:srgbClr val="B99B5F"/>
    <a:srgbClr val="0D2A52"/>
    <a:srgbClr val="A68748"/>
    <a:srgbClr val="3B6399"/>
    <a:srgbClr val="2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2092B-EB96-4946-AB70-E46586DBB53A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FB68F-964A-4B2E-AF77-7E0A01DDCD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45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solidFill>
          <a:srgbClr val="0D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1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3.01.2025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58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C9C4-A9E3-4433-B54F-D5E09B33C3FD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564B-13EF-4B6B-9053-17A8EE16C7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78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592079" y="3560822"/>
            <a:ext cx="11007886" cy="733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3600" b="1" dirty="0" smtClean="0">
                <a:solidFill>
                  <a:schemeClr val="bg1"/>
                </a:solidFill>
              </a:rPr>
              <a:t>TARSUS TARIM ÜRÜNLERİ İHRACATI GELİŞTİRME PROJESİ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63894" y="2608163"/>
            <a:ext cx="566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D1B786"/>
                </a:solidFill>
              </a:rPr>
              <a:t>ULUSLARARASI REKABETÇİLİĞİ GELİŞTİRME PROJESİ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37" y="479331"/>
            <a:ext cx="2128832" cy="212883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53" y="4703664"/>
            <a:ext cx="6300592" cy="174808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31"/>
            <a:ext cx="2030607" cy="20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43098"/>
              </p:ext>
            </p:extLst>
          </p:nvPr>
        </p:nvGraphicFramePr>
        <p:xfrm>
          <a:off x="2540000" y="171938"/>
          <a:ext cx="6650892" cy="944880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VALENSİYA, İSPANYA RAKİP ÜLKE ZİYARETİ IDAI NATURE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1591714"/>
            <a:ext cx="4743350" cy="443151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68" y="1274085"/>
            <a:ext cx="5490898" cy="52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87709"/>
              </p:ext>
            </p:extLst>
          </p:nvPr>
        </p:nvGraphicFramePr>
        <p:xfrm>
          <a:off x="2540000" y="171938"/>
          <a:ext cx="6650892" cy="944880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VALENSİYA, İSPANYA RAKİP ÜLKE ZİYARETİ</a:t>
                      </a:r>
                    </a:p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VALENSIYA TSO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6" y="1442992"/>
            <a:ext cx="5654888" cy="441919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71" y="1520031"/>
            <a:ext cx="5193147" cy="4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649846"/>
              </p:ext>
            </p:extLst>
          </p:nvPr>
        </p:nvGraphicFramePr>
        <p:xfrm>
          <a:off x="2540000" y="171938"/>
          <a:ext cx="6650892" cy="944880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VALENSİYA, İSPANYA RAKİP ÜLKE ZİYARETİ</a:t>
                      </a:r>
                    </a:p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IVIA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6" y="1344144"/>
            <a:ext cx="5951699" cy="53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4674"/>
              </p:ext>
            </p:extLst>
          </p:nvPr>
        </p:nvGraphicFramePr>
        <p:xfrm>
          <a:off x="2540000" y="171938"/>
          <a:ext cx="6650892" cy="687754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56" y="810627"/>
            <a:ext cx="6408471" cy="53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93" y="1064713"/>
            <a:ext cx="7853820" cy="484757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72219" y="305647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ROMANYA BÜKREŞ B2B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93" y="1064713"/>
            <a:ext cx="7853820" cy="484757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72219" y="305647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ROMANYA BÜKREŞ B2B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2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72219" y="305647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ROMANYA BÜKREŞ B2B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enovo\Desktop\ROMANYA\ROMANYA YPF RAPOR\B2B Sal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86" y="998069"/>
            <a:ext cx="6933852" cy="55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9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02903"/>
              </p:ext>
            </p:extLst>
          </p:nvPr>
        </p:nvGraphicFramePr>
        <p:xfrm>
          <a:off x="2540000" y="171938"/>
          <a:ext cx="6650892" cy="687754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ZAMAN</a:t>
                      </a:r>
                      <a:r>
                        <a:rPr lang="tr-TR" sz="2800" baseline="0" dirty="0" smtClean="0">
                          <a:solidFill>
                            <a:schemeClr val="bg1"/>
                          </a:solidFill>
                        </a:rPr>
                        <a:t> YÖNETİMİ ,KURUMSALLAŞMA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59" y="718257"/>
            <a:ext cx="9945144" cy="53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23396"/>
              </p:ext>
            </p:extLst>
          </p:nvPr>
        </p:nvGraphicFramePr>
        <p:xfrm>
          <a:off x="2540000" y="171938"/>
          <a:ext cx="6650892" cy="687754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DIŞ TİCARET EĞİTİMİ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91" y="1061461"/>
            <a:ext cx="6086365" cy="53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38075"/>
              </p:ext>
            </p:extLst>
          </p:nvPr>
        </p:nvGraphicFramePr>
        <p:xfrm>
          <a:off x="2540000" y="171938"/>
          <a:ext cx="6650892" cy="687754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DIŞ</a:t>
                      </a:r>
                      <a:r>
                        <a:rPr lang="tr-TR" sz="2800" baseline="0" dirty="0" smtClean="0">
                          <a:solidFill>
                            <a:schemeClr val="bg1"/>
                          </a:solidFill>
                        </a:rPr>
                        <a:t> TİCARET EĞİTİMİ TARSUS TTB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18" y="1026636"/>
            <a:ext cx="6664140" cy="49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"/>
            <a:ext cx="10942240" cy="221455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			</a:t>
            </a:r>
            <a:r>
              <a:rPr lang="tr-TR" sz="4000" b="1" dirty="0" smtClean="0"/>
              <a:t>TARSUS TİCARET BORSASI</a:t>
            </a:r>
            <a:br>
              <a:rPr lang="tr-TR" sz="4000" b="1" dirty="0" smtClean="0"/>
            </a:b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07435" y="3861048"/>
            <a:ext cx="10657184" cy="2520280"/>
          </a:xfrm>
        </p:spPr>
        <p:txBody>
          <a:bodyPr>
            <a:normAutofit/>
          </a:bodyPr>
          <a:lstStyle/>
          <a:p>
            <a:r>
              <a:rPr lang="tr-TR" sz="5200" b="1" dirty="0" smtClean="0">
                <a:solidFill>
                  <a:schemeClr val="accent6">
                    <a:lumMod val="50000"/>
                  </a:schemeClr>
                </a:solidFill>
              </a:rPr>
              <a:t>PROJE KOORDİNATÖRÜ</a:t>
            </a:r>
          </a:p>
          <a:p>
            <a:r>
              <a:rPr lang="tr-TR" sz="5200" b="1" dirty="0" smtClean="0">
                <a:solidFill>
                  <a:schemeClr val="accent6">
                    <a:lumMod val="50000"/>
                  </a:schemeClr>
                </a:solidFill>
              </a:rPr>
              <a:t>PINAR ALEGÖZ</a:t>
            </a:r>
            <a:endParaRPr lang="tr-TR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5 Resim" descr="TTB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1803748"/>
            <a:ext cx="2112031" cy="206126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85" y="4589110"/>
            <a:ext cx="3118215" cy="18092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91" y="1665963"/>
            <a:ext cx="2832291" cy="186499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967541" y="6442500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tx2">
                    <a:lumMod val="75000"/>
                  </a:schemeClr>
                </a:solidFill>
              </a:rPr>
              <a:t>TARSUS COMMODITY EXCHANGE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89" y="1665963"/>
            <a:ext cx="2050807" cy="18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11521"/>
              </p:ext>
            </p:extLst>
          </p:nvPr>
        </p:nvGraphicFramePr>
        <p:xfrm>
          <a:off x="2540000" y="171938"/>
          <a:ext cx="6650892" cy="944880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UYGULAMALI DIŞ TİCARET EĞİTİMLERİ VE İHRACAT KOÇLUĞU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07" y="1223375"/>
            <a:ext cx="6359895" cy="521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19406"/>
              </p:ext>
            </p:extLst>
          </p:nvPr>
        </p:nvGraphicFramePr>
        <p:xfrm>
          <a:off x="2540000" y="171938"/>
          <a:ext cx="6650892" cy="944880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UYGULAMALI DIŞ TİCARET EĞİTİMLERİ VE İHRACAT KOÇLUĞU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82" y="1166347"/>
            <a:ext cx="7558828" cy="52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8018"/>
              </p:ext>
            </p:extLst>
          </p:nvPr>
        </p:nvGraphicFramePr>
        <p:xfrm>
          <a:off x="2540000" y="171938"/>
          <a:ext cx="6650892" cy="687754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URGE</a:t>
                      </a:r>
                      <a:r>
                        <a:rPr lang="tr-TR" sz="2800" baseline="0" dirty="0" smtClean="0">
                          <a:solidFill>
                            <a:schemeClr val="bg1"/>
                          </a:solidFill>
                        </a:rPr>
                        <a:t> TOPLANTISI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5" y="1108963"/>
            <a:ext cx="5564508" cy="526052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71" y="1240077"/>
            <a:ext cx="5500350" cy="42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46639"/>
              </p:ext>
            </p:extLst>
          </p:nvPr>
        </p:nvGraphicFramePr>
        <p:xfrm>
          <a:off x="2540000" y="171938"/>
          <a:ext cx="6650892" cy="687754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URGE TOPLANTISI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22" y="1042063"/>
            <a:ext cx="7280375" cy="52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09494"/>
              </p:ext>
            </p:extLst>
          </p:nvPr>
        </p:nvGraphicFramePr>
        <p:xfrm>
          <a:off x="2540000" y="171938"/>
          <a:ext cx="6650892" cy="944880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UYGULAMALI İHRACATTA</a:t>
                      </a:r>
                      <a:r>
                        <a:rPr lang="tr-TR" sz="2800" baseline="0" dirty="0" smtClean="0">
                          <a:solidFill>
                            <a:schemeClr val="bg1"/>
                          </a:solidFill>
                        </a:rPr>
                        <a:t> DİJİTALLEŞME VE E-İHRACAT EĞİTİMLERİ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389"/>
            <a:ext cx="3361400" cy="399279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00" y="1503122"/>
            <a:ext cx="4563191" cy="39927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44" y="1503122"/>
            <a:ext cx="4342709" cy="39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"/>
            <a:ext cx="10942240" cy="221455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			</a:t>
            </a:r>
            <a:r>
              <a:rPr lang="tr-TR" sz="4000" b="1" dirty="0" smtClean="0"/>
              <a:t>TARSUS TİCARET BORSASI</a:t>
            </a:r>
            <a:br>
              <a:rPr lang="tr-TR" sz="4000" b="1" dirty="0" smtClean="0"/>
            </a:b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07435" y="3861048"/>
            <a:ext cx="10657184" cy="2520280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 smtClean="0">
                <a:solidFill>
                  <a:schemeClr val="accent6">
                    <a:lumMod val="50000"/>
                  </a:schemeClr>
                </a:solidFill>
              </a:rPr>
              <a:t>26 Firma</a:t>
            </a:r>
          </a:p>
          <a:p>
            <a:r>
              <a:rPr lang="tr-TR" sz="6500" b="1" dirty="0" smtClean="0">
                <a:solidFill>
                  <a:schemeClr val="accent6">
                    <a:lumMod val="50000"/>
                  </a:schemeClr>
                </a:solidFill>
              </a:rPr>
              <a:t>1.040.000 USD DESTEK</a:t>
            </a:r>
            <a:r>
              <a:rPr lang="tr-TR" sz="9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tr-TR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5 Resim" descr="TTB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4" y="-46608"/>
            <a:ext cx="2112031" cy="206126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91" y="1665963"/>
            <a:ext cx="2832291" cy="186499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11" y="147753"/>
            <a:ext cx="2050807" cy="18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90080"/>
              </p:ext>
            </p:extLst>
          </p:nvPr>
        </p:nvGraphicFramePr>
        <p:xfrm>
          <a:off x="2540000" y="171938"/>
          <a:ext cx="6650892" cy="687754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BERLİN, ALMANYA FRUIT LOGISTICA FUARI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59" y="739035"/>
            <a:ext cx="5657881" cy="54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46270"/>
              </p:ext>
            </p:extLst>
          </p:nvPr>
        </p:nvGraphicFramePr>
        <p:xfrm>
          <a:off x="2540000" y="171938"/>
          <a:ext cx="6650892" cy="687754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BERLİN, ALMANYA TATSO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3" y="896422"/>
            <a:ext cx="8255174" cy="511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35917"/>
              </p:ext>
            </p:extLst>
          </p:nvPr>
        </p:nvGraphicFramePr>
        <p:xfrm>
          <a:off x="2540000" y="171938"/>
          <a:ext cx="6650892" cy="687754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MOSKOVA, RUSYA B2B İKİLİ GÖRÜŞMELER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" y="1026113"/>
            <a:ext cx="4697260" cy="41095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53" y="969234"/>
            <a:ext cx="5185777" cy="4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00383"/>
              </p:ext>
            </p:extLst>
          </p:nvPr>
        </p:nvGraphicFramePr>
        <p:xfrm>
          <a:off x="2540000" y="171938"/>
          <a:ext cx="6650892" cy="687754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MOSKOVA, RUSYA FOODCITY</a:t>
                      </a:r>
                      <a:r>
                        <a:rPr lang="tr-TR" sz="2800" baseline="0" dirty="0" smtClean="0">
                          <a:solidFill>
                            <a:schemeClr val="bg1"/>
                          </a:solidFill>
                        </a:rPr>
                        <a:t> HAL ZİYARETİ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94" y="884864"/>
            <a:ext cx="8165806" cy="59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84173"/>
              </p:ext>
            </p:extLst>
          </p:nvPr>
        </p:nvGraphicFramePr>
        <p:xfrm>
          <a:off x="2540000" y="171938"/>
          <a:ext cx="6650892" cy="944880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MOSKOVA, RUSYA</a:t>
                      </a:r>
                      <a:r>
                        <a:rPr lang="tr-TR" sz="2800" baseline="0" dirty="0" smtClean="0">
                          <a:solidFill>
                            <a:schemeClr val="bg1"/>
                          </a:solidFill>
                        </a:rPr>
                        <a:t> RUS-TÜRK İŞADAMLARI BİRLİĞİ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23" y="1189071"/>
            <a:ext cx="7176176" cy="54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41456"/>
              </p:ext>
            </p:extLst>
          </p:nvPr>
        </p:nvGraphicFramePr>
        <p:xfrm>
          <a:off x="2540000" y="171938"/>
          <a:ext cx="6650892" cy="944880"/>
        </p:xfrm>
        <a:graphic>
          <a:graphicData uri="http://schemas.openxmlformats.org/drawingml/2006/table">
            <a:tbl>
              <a:tblPr/>
              <a:tblGrid>
                <a:gridCol w="66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5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VALENSİYA, İSPANYA RAKİP ÜLKE ZİYARETİ SANLUCAR 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6" y="1409743"/>
            <a:ext cx="5427235" cy="490963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76" y="1409743"/>
            <a:ext cx="5557106" cy="47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32299</TotalTime>
  <Words>125</Words>
  <Application>Microsoft Office PowerPoint</Application>
  <PresentationFormat>Geniş ekran</PresentationFormat>
  <Paragraphs>31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Teması</vt:lpstr>
      <vt:lpstr>PowerPoint Sunusu</vt:lpstr>
      <vt:lpstr>   TARSUS TİCARET BORSASI </vt:lpstr>
      <vt:lpstr>   TARSUS TİCARET BORSASI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MKY</dc:creator>
  <cp:lastModifiedBy>ronaldinho424</cp:lastModifiedBy>
  <cp:revision>209</cp:revision>
  <dcterms:created xsi:type="dcterms:W3CDTF">2019-05-03T19:30:26Z</dcterms:created>
  <dcterms:modified xsi:type="dcterms:W3CDTF">2025-01-03T10:51:46Z</dcterms:modified>
</cp:coreProperties>
</file>